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"/>
      <p:regular r:id="rId16"/>
    </p:embeddedFont>
    <p:embeddedFont>
      <p:font typeface="Syne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744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PROYECTO FINAL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Diego Montaluisa, Camila Bueno, Roger Grefa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Analizamos datos de diversas fuentes para identificar patrones y optimizar procesos, contribuyendo a decisiones informadas.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7935"/>
            <a:ext cx="6994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7328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Identificar Variables Clave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6129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Determinar las variables que impactan los procesos analizados.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37328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Evaluar Interacción de Datos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Comprender cómo las fuentes de datos contribuyen al análisis general.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37328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768209"/>
            <a:ext cx="3273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Proponer Estrategias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42586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Basar acciones y estrategias en los hallazgos obtenidos de los datos.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68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Fuentes de Datos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0953"/>
            <a:ext cx="6516529" cy="2938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341" y="2860953"/>
            <a:ext cx="5872282" cy="25887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309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Los datos fueron obtenidos de diversas plataformas, incluyendo Kaggle y Datos Abiertos del Ecuador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773" y="518755"/>
            <a:ext cx="6263402" cy="588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Herramientas Utilizadas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773" y="1577578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Para Código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773" y="2083356"/>
            <a:ext cx="4130993" cy="14122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3" y="3707249"/>
            <a:ext cx="4130993" cy="13898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8773" y="5308759"/>
            <a:ext cx="4130993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Python y Jupyter Notebook fueron esenciales para la manipulación y análisis de datos.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58773" y="6080284"/>
            <a:ext cx="41309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8773" y="6550700"/>
            <a:ext cx="41309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5256490" y="1577578"/>
            <a:ext cx="266854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Para Visualizaciones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74" y="2239685"/>
            <a:ext cx="2258854" cy="22588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56490" y="4847630"/>
            <a:ext cx="4132421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 utilizaron herramientas avanzadas para crear visualizaciones claras y efectivas.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9855637" y="1558647"/>
            <a:ext cx="41309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Gestores de bases de datos usados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483" y="2071449"/>
            <a:ext cx="2405301" cy="121027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675" y="3493413"/>
            <a:ext cx="1986915" cy="7258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855637" y="4430911"/>
            <a:ext cx="413099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152" y="4943713"/>
            <a:ext cx="1599962" cy="1350883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0197" y="6506289"/>
            <a:ext cx="1641872" cy="992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964"/>
            <a:ext cx="9474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Proceso de Limpieza de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1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Elecciones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028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Limpieza y análisis del archivo de Hobbies en Jupyter Notebook.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83819"/>
            <a:ext cx="2395776" cy="5386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677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95662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F2F0D9"/>
          </a:solidFill>
          <a:ln/>
        </p:spPr>
      </p:sp>
      <p:sp>
        <p:nvSpPr>
          <p:cNvPr id="8" name="Shape 5"/>
          <p:cNvSpPr/>
          <p:nvPr/>
        </p:nvSpPr>
        <p:spPr>
          <a:xfrm>
            <a:off x="782479" y="529566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F2F0D9"/>
          </a:solidFill>
          <a:ln/>
        </p:spPr>
      </p:sp>
      <p:sp>
        <p:nvSpPr>
          <p:cNvPr id="9" name="Text 6"/>
          <p:cNvSpPr/>
          <p:nvPr/>
        </p:nvSpPr>
        <p:spPr>
          <a:xfrm>
            <a:off x="1009293" y="546568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df_sv.info()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537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 importaron librerías como pandas y numpy para el procesamiento.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2321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Transito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99521" y="29028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Carga y revisión de los datos de transito del csv.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520916"/>
            <a:ext cx="3288983" cy="103489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9521" y="48109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599521" y="5429012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F2F0D9"/>
          </a:solidFill>
          <a:ln/>
        </p:spPr>
      </p:sp>
      <p:sp>
        <p:nvSpPr>
          <p:cNvPr id="16" name="Shape 12"/>
          <p:cNvSpPr/>
          <p:nvPr/>
        </p:nvSpPr>
        <p:spPr>
          <a:xfrm>
            <a:off x="7588210" y="542901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F2F0D9"/>
          </a:solidFill>
          <a:ln/>
        </p:spPr>
      </p:sp>
      <p:sp>
        <p:nvSpPr>
          <p:cNvPr id="17" name="Text 13"/>
          <p:cNvSpPr/>
          <p:nvPr/>
        </p:nvSpPr>
        <p:spPr>
          <a:xfrm>
            <a:off x="7815024" y="559903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df2_csv.info()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599521" y="63871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 verificó la información de las columnas y tipos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0987"/>
            <a:ext cx="6407944" cy="2031921"/>
          </a:xfrm>
          <a:prstGeom prst="roundRect">
            <a:avLst>
              <a:gd name="adj" fmla="val 7200"/>
            </a:avLst>
          </a:prstGeom>
          <a:solidFill>
            <a:srgbClr val="FFFD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050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8408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010966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747963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Desarrolladora con más críticas negativas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271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Identificamos la desarrolladora y su juego más criticado.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180987"/>
            <a:ext cx="6408063" cy="2031921"/>
          </a:xfrm>
          <a:prstGeom prst="roundRect">
            <a:avLst>
              <a:gd name="adj" fmla="val 7200"/>
            </a:avLst>
          </a:prstGeom>
          <a:solidFill>
            <a:srgbClr val="FFFDE6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15050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18408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010966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2747963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Desarrolladora con más críticas positivas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271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Descubrimos la desarrolladora y su juego más gustado.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87" y="4614029"/>
            <a:ext cx="2721888" cy="2721888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4614029"/>
            <a:ext cx="27218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984" y="500420"/>
            <a:ext cx="4549973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Casos de Estudio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984" y="1524000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Transito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6984" y="1990249"/>
            <a:ext cx="645628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84" y="2486144"/>
            <a:ext cx="6456283" cy="51981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4752" y="1524000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Elecciones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4752" y="1990249"/>
            <a:ext cx="645628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752" y="2486144"/>
            <a:ext cx="6456283" cy="51936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6984" y="8093631"/>
            <a:ext cx="133564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8583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 proyecto demostró la importancia crucial de la limpieza de datos para garantizar su calidad y precisión.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30679"/>
            <a:ext cx="30480" cy="1236107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0219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Fomentó el aprendizaje continuo en habilidades técnicas y destacó la relevancia del análisis exploratorio para futuras investigaciones.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Recomendación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079909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Antes de crear una visualización de datos, es fundamental analizar y comprender la información para identificar patrones y posibles inconsistencias.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824758"/>
            <a:ext cx="30480" cy="1599009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6789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Esto permite una representación gráfica precisa y significativa, facilitando una mejor toma de decisiones basada en información confiable.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4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¡GRACIAS!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2025-08-05T18:10:05Z</dcterms:created>
  <dcterms:modified xsi:type="dcterms:W3CDTF">2025-08-05T18:10:05Z</dcterms:modified>
</cp:coreProperties>
</file>